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9" r:id="rId3"/>
    <p:sldId id="263" r:id="rId4"/>
    <p:sldId id="264" r:id="rId5"/>
    <p:sldId id="266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702" y="1819296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Social Studies &amp;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Social Emotional Learning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October 24 - 28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dirty="0"/>
              <a:t>HARD COPIES OF ALL WORKSHEETS PROVIDED BY TEACHER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" y="654463"/>
            <a:ext cx="11919638" cy="182880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Standard(s)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Geographic Understanding</a:t>
            </a:r>
            <a:br>
              <a:rPr lang="en-US" sz="4000" b="1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95" y="2360237"/>
            <a:ext cx="10886209" cy="3987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Standard of the week:</a:t>
            </a:r>
          </a:p>
          <a:p>
            <a:r>
              <a:rPr lang="en-US" dirty="0"/>
              <a:t>SS6G11 Locate selected features of Australia.</a:t>
            </a:r>
          </a:p>
          <a:p>
            <a:pPr marL="0" indent="0">
              <a:buNone/>
            </a:pPr>
            <a:r>
              <a:rPr lang="en-US" b="1" u="sng" dirty="0"/>
              <a:t>Learning Targets:</a:t>
            </a:r>
          </a:p>
          <a:p>
            <a:r>
              <a:rPr lang="en-US" dirty="0"/>
              <a:t>Locate on a world and regional political/physical map: the Great Barrier Reef, Coral Sea, Uluru/Ayers Rock, Indian and Pacific Oceans, Great Dividing Range, and Great Victoria Desert.</a:t>
            </a:r>
          </a:p>
        </p:txBody>
      </p:sp>
    </p:spTree>
    <p:extLst>
      <p:ext uri="{BB962C8B-B14F-4D97-AF65-F5344CB8AC3E}">
        <p14:creationId xmlns:p14="http://schemas.microsoft.com/office/powerpoint/2010/main" val="420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Oct 24,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Review select Australian physical features on map.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Review Cloze Notes one, two, and three.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Review important information about the Great Barrier Reef, Coral Sea, Uluru/Ayers Rock, Indian and Pacific Oceans, Great Dividing Range, and Great Victoria Desert.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Hand out and review vocabulary key Australia physical features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Practice:</a:t>
            </a:r>
          </a:p>
          <a:p>
            <a:pPr marL="137160" indent="0">
              <a:buNone/>
            </a:pPr>
            <a:r>
              <a:rPr lang="en-US" sz="2200" b="1" dirty="0"/>
              <a:t>Students will independently complete Australia physical features chart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submit completed chart for grading.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Oct 25,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2992C13-AE6F-468A-B057-612A580D3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 err="1"/>
              <a:t>Define“Responsible</a:t>
            </a:r>
            <a:r>
              <a:rPr lang="en-US" sz="2200" b="1" dirty="0"/>
              <a:t> Decision-Making?”</a:t>
            </a:r>
          </a:p>
          <a:p>
            <a:pPr marL="422910" indent="-285750"/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share times when they practiced responsible decision making.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Teach: “Trying New Strategies”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80060"/>
            <a:r>
              <a:rPr lang="en-US" sz="2200" b="1" dirty="0"/>
              <a:t>Watch videos: Give students time to think about the questions on the screen. Then call on</a:t>
            </a:r>
          </a:p>
          <a:p>
            <a:pPr marL="137160" indent="0">
              <a:buNone/>
            </a:pPr>
            <a:r>
              <a:rPr lang="en-US" sz="2200" b="1" dirty="0"/>
              <a:t>students at random to share their responses.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137160" indent="0">
              <a:buNone/>
            </a:pPr>
            <a:endParaRPr lang="en-US" sz="2200" b="1" dirty="0"/>
          </a:p>
          <a:p>
            <a:pPr marL="480060"/>
            <a:r>
              <a:rPr lang="en-US" sz="2200" b="1" dirty="0"/>
              <a:t>Students will be able to name new strategies they can try when they’re having trouble learning something new.</a:t>
            </a:r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422910" indent="-285750"/>
            <a:r>
              <a:rPr lang="en-US" sz="2200" b="1" dirty="0"/>
              <a:t>Students will share their responses</a:t>
            </a:r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Wednesday Oct 26,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99888F-786E-4830-88DD-7AC587A09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The students will locate one physical feature in they would like to live near.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share the features they would like to live near and why.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Review answers on Cloze Notes One, Two, &amp; Three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Students will create study cards for Friday’s test.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137160" indent="0">
              <a:buNone/>
            </a:pPr>
            <a:r>
              <a:rPr lang="en-US" sz="2200" b="1" dirty="0"/>
              <a:t>Students will break into groups and quiz each other on Australia physical features.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be encouraged to study for Friday’s test.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Oct 27, 2022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6A90083-1D77-464B-9F17-0FCCC6C2F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Define the vocabulary: goal, specific, vague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share steps they have taken to reach their goals.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Teach: “Making Goals Specific”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80060"/>
            <a:r>
              <a:rPr lang="en-US" sz="2200" b="1" dirty="0"/>
              <a:t>Watch videos: Give students time to think about the questions on the screen. Then call students to share responses.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480060"/>
            <a:r>
              <a:rPr lang="en-US" sz="2200" b="1" dirty="0"/>
              <a:t>Students will be able to write a specific goal.</a:t>
            </a:r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422910" indent="-285750"/>
            <a:r>
              <a:rPr lang="en-US" sz="2200" b="1" dirty="0"/>
              <a:t>Students will share their responses/ students will be encouraged to study for Friday S.S. test. </a:t>
            </a:r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Oct 28,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66011F7-91AF-4659-A7D6-5EA5D7492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Students will prepare for test</a:t>
            </a:r>
          </a:p>
          <a:p>
            <a:pPr marL="422910" indent="-285750"/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Question and answer period before test.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Review test directions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80060"/>
            <a:r>
              <a:rPr lang="en-US" sz="2200" b="1" dirty="0"/>
              <a:t>N/A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480060"/>
            <a:r>
              <a:rPr lang="en-US" sz="2200" b="1" dirty="0"/>
              <a:t>Students will take test in allotted time.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422910" indent="-285750"/>
            <a:r>
              <a:rPr lang="en-US" sz="2200" b="1" dirty="0"/>
              <a:t>Students will submit tests</a:t>
            </a:r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4988</TotalTime>
  <Words>530</Words>
  <Application>Microsoft Office PowerPoint</Application>
  <PresentationFormat>Widescreen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6th Grade Social Studies &amp; Social Emotional Learning  Ms. Ellis</vt:lpstr>
      <vt:lpstr>Standard(s) Geographic Understanding </vt:lpstr>
      <vt:lpstr>Monday Oct 24, 2022</vt:lpstr>
      <vt:lpstr>Tuesday Oct 25, 2022</vt:lpstr>
      <vt:lpstr>Wednesday Oct 26, 2022</vt:lpstr>
      <vt:lpstr>Thursday Oct 27, 2022</vt:lpstr>
      <vt:lpstr>Friday Oct 28,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66</cp:revision>
  <cp:lastPrinted>2019-08-11T01:51:35Z</cp:lastPrinted>
  <dcterms:created xsi:type="dcterms:W3CDTF">2018-08-24T15:10:25Z</dcterms:created>
  <dcterms:modified xsi:type="dcterms:W3CDTF">2022-10-24T04:13:48Z</dcterms:modified>
</cp:coreProperties>
</file>